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92" r:id="rId3"/>
    <p:sldId id="312" r:id="rId4"/>
    <p:sldId id="265" r:id="rId5"/>
    <p:sldId id="328" r:id="rId6"/>
    <p:sldId id="346" r:id="rId7"/>
    <p:sldId id="329" r:id="rId8"/>
    <p:sldId id="335" r:id="rId9"/>
    <p:sldId id="338" r:id="rId10"/>
    <p:sldId id="344" r:id="rId11"/>
    <p:sldId id="317" r:id="rId12"/>
    <p:sldId id="324" r:id="rId13"/>
    <p:sldId id="266" r:id="rId14"/>
    <p:sldId id="307" r:id="rId15"/>
    <p:sldId id="348" r:id="rId16"/>
    <p:sldId id="353" r:id="rId17"/>
    <p:sldId id="349" r:id="rId18"/>
    <p:sldId id="350" r:id="rId19"/>
    <p:sldId id="35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46" d="100"/>
          <a:sy n="46" d="100"/>
        </p:scale>
        <p:origin x="12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0D85E-A984-4695-9D5A-FB384C02A83A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"/>
            <a:ext cx="1524000" cy="1447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524000" y="114300"/>
            <a:ext cx="762000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                                                ……..CENTRE OF EXCELLENCE</a:t>
            </a:r>
          </a:p>
        </p:txBody>
      </p:sp>
      <p:sp>
        <p:nvSpPr>
          <p:cNvPr id="3076" name="TextBox 13"/>
          <p:cNvSpPr txBox="1">
            <a:spLocks noChangeArrowheads="1"/>
          </p:cNvSpPr>
          <p:nvPr/>
        </p:nvSpPr>
        <p:spPr bwMode="auto">
          <a:xfrm>
            <a:off x="1905000" y="230188"/>
            <a:ext cx="7162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1400" dirty="0">
              <a:latin typeface="Blackoak Std"/>
            </a:endParaRPr>
          </a:p>
          <a:p>
            <a:pPr eaLnBrk="1" hangingPunct="1"/>
            <a:r>
              <a:rPr lang="en-US" sz="2000" b="1" dirty="0">
                <a:latin typeface="Blackoak Std"/>
              </a:rPr>
              <a:t>UNIVERSITY OF MAIDUGURI</a:t>
            </a:r>
          </a:p>
          <a:p>
            <a:pPr eaLnBrk="1" hangingPunct="1"/>
            <a:endParaRPr lang="en-US" dirty="0">
              <a:latin typeface="Calibri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57400" y="838200"/>
            <a:ext cx="6553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TextBox 20"/>
          <p:cNvSpPr txBox="1">
            <a:spLocks noChangeArrowheads="1"/>
          </p:cNvSpPr>
          <p:nvPr/>
        </p:nvSpPr>
        <p:spPr bwMode="auto">
          <a:xfrm>
            <a:off x="0" y="6477000"/>
            <a:ext cx="9144000" cy="3385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600" b="1" dirty="0">
                <a:solidFill>
                  <a:srgbClr val="FF0000"/>
                </a:solidFill>
                <a:latin typeface="Brush Script Std"/>
              </a:rPr>
              <a:t>CENTRE OF EXCELLENCE</a:t>
            </a:r>
          </a:p>
        </p:txBody>
      </p:sp>
      <p:sp>
        <p:nvSpPr>
          <p:cNvPr id="2055" name="Rectangle 23"/>
          <p:cNvSpPr>
            <a:spLocks noChangeArrowheads="1"/>
          </p:cNvSpPr>
          <p:nvPr/>
        </p:nvSpPr>
        <p:spPr bwMode="auto">
          <a:xfrm>
            <a:off x="-76200" y="156210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80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507363-CA95-4C1B-A39F-490F2B444AED}" type="slidenum">
              <a:rPr lang="en-US"/>
              <a:pPr/>
              <a:t>1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560850"/>
            <a:ext cx="5867400" cy="49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-13648" y="3007400"/>
            <a:ext cx="3390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MCB 204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BIOINFORMATICS</a:t>
            </a:r>
            <a:endParaRPr lang="en-US" sz="2800" b="1" u="sng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996" y="5460831"/>
            <a:ext cx="1943100" cy="29289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251644" y="55151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??????</a:t>
            </a: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06413" y="990600"/>
            <a:ext cx="85613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Alignment;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Pairwise Sequence Alignment ■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Sequence Alignment ■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Alignment ■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Alignment ■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Computing/scoring alignments ■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Similarity Searching;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BLAST■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FASTA ■ </a:t>
            </a:r>
          </a:p>
        </p:txBody>
      </p:sp>
      <p:sp>
        <p:nvSpPr>
          <p:cNvPr id="2" name="Rectangle 1"/>
          <p:cNvSpPr/>
          <p:nvPr/>
        </p:nvSpPr>
        <p:spPr>
          <a:xfrm>
            <a:off x="506413" y="41910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10505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424382" y="709589"/>
            <a:ext cx="5915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Sequence Alignment- Definition 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371600"/>
            <a:ext cx="8991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alignment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way of arranging of two or more sequences of DNA, RNA or protein to identify and highlight regions of similarity.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similarity may indicate the functional, structural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evolutio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-nary significance of the sequence.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sequence alignment is made between a known sequence and unknown sequence or between two unknown sequences.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known sequence is called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sequence.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unknown sequence is called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query sequence.</a:t>
            </a:r>
          </a:p>
        </p:txBody>
      </p:sp>
    </p:spTree>
    <p:extLst>
      <p:ext uri="{BB962C8B-B14F-4D97-AF65-F5344CB8AC3E}">
        <p14:creationId xmlns:p14="http://schemas.microsoft.com/office/powerpoint/2010/main" val="2167461519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8064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AC4B1F-0108-40B0-B2A3-F8CB3589EA25}" type="slidenum">
              <a:rPr lang="en-US"/>
              <a:pPr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3206" y="802631"/>
            <a:ext cx="862025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Types of Alignment</a:t>
            </a:r>
          </a:p>
          <a:p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number of sequences:</a:t>
            </a:r>
          </a:p>
          <a:p>
            <a:pPr lvl="0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Pair-wise alignment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(Global and local sequence alignment)</a:t>
            </a:r>
          </a:p>
          <a:p>
            <a:pPr lvl="0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Multiple alignment </a:t>
            </a: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0"/>
            <a:ext cx="89154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Pair-wise Sequence Alignment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Pair-wise sequence alignment only compares two sequences at a time.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concerned with finding the best-matching of protein (amino acid) or DNA (nucleic acid) sequences.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Typically, the purpose of this is to find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homologues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(relatives) of a gene or gene-product in a database of known examples.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information is useful for answering a variety of biological questions such as;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study of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evolution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477843358"/>
      </p:ext>
    </p:extLst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206" y="685800"/>
            <a:ext cx="87383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Pair-wise Sequence Alignment 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3206" y="1447800"/>
            <a:ext cx="87383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pairwise alignment consists of a series of paired bases, one base from each sequence.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types of pairs: 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same nucleotide appears in both sequences.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Mismatches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different nucleotides are found in the two sequences.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Mismatches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alignment correspond to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base in one sequence and a null base in the other.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correspond to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856" y="4572000"/>
            <a:ext cx="6052344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72626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024" y="633703"/>
            <a:ext cx="8382000" cy="524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Pair-wise Sequence Alignment</a:t>
            </a:r>
          </a:p>
          <a:p>
            <a:pPr algn="ctr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 used are: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Needleman-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Wunsch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algorithm and Smith-Waterman algorithm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BLAST (Basic Local Alignment Search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determining similar regions between two nucleotide or protein sequences.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optimality is based on SCORE.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BLAST algorithm is much more efficient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much faster, ease of use, statistical rigor than other approaches.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029200"/>
            <a:ext cx="4953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03687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0"/>
            <a:ext cx="8763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Sequence Alignment </a:t>
            </a:r>
          </a:p>
          <a:p>
            <a:pPr algn="ctr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sequence alignment (MSA) is a sequence alignment of three or more biological sequences, generally protein, DNA, or RNA.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alignment methods try to align all of the sequences in a specified set.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popular multiple alignment tool is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ClustalW, MUSCLE, PROBCONS, MAFFT, and T-Coffee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413" y="7620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215744572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62000"/>
            <a:ext cx="35445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alignment</a:t>
            </a:r>
            <a:endParaRPr lang="nl-N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46775"/>
            <a:ext cx="9144000" cy="551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04575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8064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AC4B1F-0108-40B0-B2A3-F8CB3589EA25}" type="slidenum">
              <a:rPr lang="en-US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3206" y="802631"/>
            <a:ext cx="86202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Types of Sequence Alignment</a:t>
            </a:r>
          </a:p>
          <a:p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sequence coverage: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Global sequence alignment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ii. Local sequence alignment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155089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686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Alignment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Alignment : is a matching the residues of two sequences across their entire length.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is, alignment is carried out from beginning to end of both sequences to find the best possible alignment across the entire length between the two sequences.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976034"/>
            <a:ext cx="6210300" cy="129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413" y="7620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592095443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62000"/>
            <a:ext cx="8763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alignment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alignment is a matching of two sequence from regions which have more similarity with each other.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does not assume that the two sequences in question have similarity over the entire length.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only finds local regions with the highest level of similarity between the two sequences and aligns these regions without regard for the alignment of the rest of the sequence regions.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4724400"/>
            <a:ext cx="6153150" cy="1971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134761470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91C600-F9EA-4130-8FA4-3C4D6B6CBE5D}" type="slidenum">
              <a:rPr lang="en-US"/>
              <a:pPr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01613" y="762000"/>
            <a:ext cx="886618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Similarity Searching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main application of pairwise alignment is retrieving biological sequences in databases based on similarity.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process involves submission of a query sequence and performing a pairwise comparison of the query sequence with all individual sequences in a database.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two major algorithms for performing database searches: BLAST and FASTA.</a:t>
            </a:r>
          </a:p>
        </p:txBody>
      </p:sp>
    </p:spTree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381000" y="685800"/>
            <a:ext cx="861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BLAST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(Basic Local Alignment Search Tool)</a:t>
            </a:r>
          </a:p>
          <a:p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local alignment tool developed by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Altschul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(1990)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an algorithm for comparing primary biological sequence information, such as the amino-acid sequences of different proteins or the nucleotides of DNA sequences.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BLAST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search enables a researcher to compare a query sequence with a library or database of sequences, and identify library sequences that resemble the query sequence above a certain threshold.</a:t>
            </a:r>
          </a:p>
        </p:txBody>
      </p:sp>
    </p:spTree>
    <p:extLst>
      <p:ext uri="{BB962C8B-B14F-4D97-AF65-F5344CB8AC3E}">
        <p14:creationId xmlns:p14="http://schemas.microsoft.com/office/powerpoint/2010/main" val="2188751408"/>
      </p:ext>
    </p:extLst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38181" y="685800"/>
            <a:ext cx="8677219" cy="1774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Examples of question that researchers use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BLAST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answer:</a:t>
            </a:r>
          </a:p>
          <a:p>
            <a:pPr algn="just">
              <a:spcAft>
                <a:spcPts val="800"/>
              </a:spcAf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bacterial species have a protein that is related in lineage to a certain protein with known amino-acid sequence?</a:t>
            </a:r>
          </a:p>
        </p:txBody>
      </p:sp>
    </p:spTree>
    <p:extLst>
      <p:ext uri="{BB962C8B-B14F-4D97-AF65-F5344CB8AC3E}">
        <p14:creationId xmlns:p14="http://schemas.microsoft.com/office/powerpoint/2010/main" val="2269470086"/>
      </p:ext>
    </p:extLst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06" y="2895600"/>
            <a:ext cx="8763000" cy="381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762000"/>
            <a:ext cx="8763000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BLAST algorithm and the computer program that implements it were developed by Stephen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Altschul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Warren Gish, and David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Lipman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the U.S. National Center for Biotechnology Information (NCBI)</a:t>
            </a:r>
          </a:p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available on the NCBI website.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998879"/>
      </p:ext>
    </p:extLst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53206" y="685800"/>
            <a:ext cx="88907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(First fast sequence searching algorithms)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David J.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Lipman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William R. Pearson in 1985.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 kind of format and algorithm for comparing a query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sequence against a database.</a:t>
            </a:r>
          </a:p>
        </p:txBody>
      </p:sp>
    </p:spTree>
    <p:extLst>
      <p:ext uri="{BB962C8B-B14F-4D97-AF65-F5344CB8AC3E}">
        <p14:creationId xmlns:p14="http://schemas.microsoft.com/office/powerpoint/2010/main" val="3035599284"/>
      </p:ext>
    </p:extLst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28600" y="533400"/>
            <a:ext cx="8741376" cy="44957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FASAT Format:</a:t>
            </a:r>
          </a:p>
          <a:p>
            <a:pPr marL="0" indent="0" algn="just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FASTA format is the standard format in the field of bioinformatics to represent either nucleotide sequences or peptide sequences.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format is single-letter code and it allows sequence names and comments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FASAT consists of a single-line description at the beginning followed by sequence data in multiple lines.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length of the each chunk (line) of the sequence must not exceeds 80 characters.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identifiers are defined by a standard called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NCBI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419" y="5060323"/>
            <a:ext cx="6649737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6587"/>
      </p:ext>
    </p:extLst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16676" y="705237"/>
            <a:ext cx="8304883" cy="1056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FASTA Format:</a:t>
            </a:r>
            <a:endParaRPr lang="en-US" sz="3200" dirty="0"/>
          </a:p>
          <a:p>
            <a:pPr algn="just">
              <a:spcAft>
                <a:spcPts val="800"/>
              </a:spcAft>
            </a:pPr>
            <a:r>
              <a:rPr lang="fr-C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CH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fr-C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entry,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(query and database sequences) entry</a:t>
            </a:r>
            <a:r>
              <a:rPr lang="fr-C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76" y="1905000"/>
            <a:ext cx="8890794" cy="306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93329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7565</TotalTime>
  <Words>1033</Words>
  <Application>Microsoft Office PowerPoint</Application>
  <PresentationFormat>On-screen Show (4:3)</PresentationFormat>
  <Paragraphs>145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tijani isa</cp:lastModifiedBy>
  <cp:revision>204</cp:revision>
  <dcterms:created xsi:type="dcterms:W3CDTF">2018-03-06T13:16:59Z</dcterms:created>
  <dcterms:modified xsi:type="dcterms:W3CDTF">2022-02-02T05:13:32Z</dcterms:modified>
</cp:coreProperties>
</file>